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rv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rvo-regular.fntdata"/><Relationship Id="rId10" Type="http://schemas.openxmlformats.org/officeDocument/2006/relationships/slide" Target="slides/slide5.xml"/><Relationship Id="rId13" Type="http://schemas.openxmlformats.org/officeDocument/2006/relationships/font" Target="fonts/Arvo-italic.fntdata"/><Relationship Id="rId12" Type="http://schemas.openxmlformats.org/officeDocument/2006/relationships/font" Target="fonts/Arv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Arv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b8eed318b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b8eed318b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8eed318b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8eed318b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b8eed318b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b8eed318b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8eed318b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8eed318b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b8eed318b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b8eed318b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271850" y="1627125"/>
            <a:ext cx="66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Date Goes Here</a:t>
            </a:r>
            <a:endParaRPr sz="180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271850" y="4087875"/>
            <a:ext cx="66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Name Goes Here</a:t>
            </a:r>
            <a:endParaRPr sz="180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